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8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102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8E57-4019-4EC8-9273-AF8D87DC4551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0D-CA9A-4F17-94A9-E3CA9ADEB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8E57-4019-4EC8-9273-AF8D87DC4551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0D-CA9A-4F17-94A9-E3CA9ADEB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29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8E57-4019-4EC8-9273-AF8D87DC4551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0D-CA9A-4F17-94A9-E3CA9ADEB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99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8E57-4019-4EC8-9273-AF8D87DC4551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0D-CA9A-4F17-94A9-E3CA9ADEB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14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8E57-4019-4EC8-9273-AF8D87DC4551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0D-CA9A-4F17-94A9-E3CA9ADEB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7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8E57-4019-4EC8-9273-AF8D87DC4551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0D-CA9A-4F17-94A9-E3CA9ADEB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8E57-4019-4EC8-9273-AF8D87DC4551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0D-CA9A-4F17-94A9-E3CA9ADEB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1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8E57-4019-4EC8-9273-AF8D87DC4551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0D-CA9A-4F17-94A9-E3CA9ADEB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4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8E57-4019-4EC8-9273-AF8D87DC4551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0D-CA9A-4F17-94A9-E3CA9ADEB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10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8E57-4019-4EC8-9273-AF8D87DC4551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0D-CA9A-4F17-94A9-E3CA9ADEB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10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8E57-4019-4EC8-9273-AF8D87DC4551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0D-CA9A-4F17-94A9-E3CA9ADEB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65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68E57-4019-4EC8-9273-AF8D87DC4551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F80D-CA9A-4F17-94A9-E3CA9ADEB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31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</p:spTree>
    <p:extLst>
      <p:ext uri="{BB962C8B-B14F-4D97-AF65-F5344CB8AC3E}">
        <p14:creationId xmlns:p14="http://schemas.microsoft.com/office/powerpoint/2010/main" val="84442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2ADCDA-76D1-4389-95D5-28B574DCA1E3}"/>
              </a:ext>
            </a:extLst>
          </p:cNvPr>
          <p:cNvSpPr txBox="1"/>
          <p:nvPr/>
        </p:nvSpPr>
        <p:spPr>
          <a:xfrm>
            <a:off x="1587731" y="2989145"/>
            <a:ext cx="9168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v"/>
            </a:pPr>
            <a:r>
              <a:rPr lang="fr-FR" sz="2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Important people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Followed a star</a:t>
            </a:r>
          </a:p>
        </p:txBody>
      </p:sp>
    </p:spTree>
    <p:extLst>
      <p:ext uri="{BB962C8B-B14F-4D97-AF65-F5344CB8AC3E}">
        <p14:creationId xmlns:p14="http://schemas.microsoft.com/office/powerpoint/2010/main" val="350439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2ADCDA-76D1-4389-95D5-28B574DCA1E3}"/>
              </a:ext>
            </a:extLst>
          </p:cNvPr>
          <p:cNvSpPr txBox="1"/>
          <p:nvPr/>
        </p:nvSpPr>
        <p:spPr>
          <a:xfrm>
            <a:off x="1587731" y="2989145"/>
            <a:ext cx="9506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v"/>
            </a:pPr>
            <a:r>
              <a:rPr lang="fr-FR" sz="2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Important people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Followed a star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Aware of Balaam’s prophecy? (Num.24:17)</a:t>
            </a:r>
          </a:p>
        </p:txBody>
      </p:sp>
    </p:spTree>
    <p:extLst>
      <p:ext uri="{BB962C8B-B14F-4D97-AF65-F5344CB8AC3E}">
        <p14:creationId xmlns:p14="http://schemas.microsoft.com/office/powerpoint/2010/main" val="263020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Lessons from the Magi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37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Lessons from the Magi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196A1-50BD-470A-833B-6A765595362A}"/>
              </a:ext>
            </a:extLst>
          </p:cNvPr>
          <p:cNvSpPr txBox="1"/>
          <p:nvPr/>
        </p:nvSpPr>
        <p:spPr>
          <a:xfrm>
            <a:off x="1638301" y="3481587"/>
            <a:ext cx="958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Jesus’ birth = part of God’s plan</a:t>
            </a:r>
          </a:p>
        </p:txBody>
      </p:sp>
    </p:spTree>
    <p:extLst>
      <p:ext uri="{BB962C8B-B14F-4D97-AF65-F5344CB8AC3E}">
        <p14:creationId xmlns:p14="http://schemas.microsoft.com/office/powerpoint/2010/main" val="234195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Lessons from the Magi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196A1-50BD-470A-833B-6A765595362A}"/>
              </a:ext>
            </a:extLst>
          </p:cNvPr>
          <p:cNvSpPr txBox="1"/>
          <p:nvPr/>
        </p:nvSpPr>
        <p:spPr>
          <a:xfrm>
            <a:off x="1638301" y="3481587"/>
            <a:ext cx="9582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Jesus’ birth = part of God’s plan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Five elements necessary for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192765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Lessons from the Magi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196A1-50BD-470A-833B-6A765595362A}"/>
              </a:ext>
            </a:extLst>
          </p:cNvPr>
          <p:cNvSpPr txBox="1"/>
          <p:nvPr/>
        </p:nvSpPr>
        <p:spPr>
          <a:xfrm>
            <a:off x="1638301" y="3481587"/>
            <a:ext cx="95821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Jesus’ birth = part of God’s plan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Five elements necessary for identification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Matthew gives us three points</a:t>
            </a:r>
          </a:p>
        </p:txBody>
      </p:sp>
    </p:spTree>
    <p:extLst>
      <p:ext uri="{BB962C8B-B14F-4D97-AF65-F5344CB8AC3E}">
        <p14:creationId xmlns:p14="http://schemas.microsoft.com/office/powerpoint/2010/main" val="87920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Lessons from the Magi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196A1-50BD-470A-833B-6A765595362A}"/>
              </a:ext>
            </a:extLst>
          </p:cNvPr>
          <p:cNvSpPr txBox="1"/>
          <p:nvPr/>
        </p:nvSpPr>
        <p:spPr>
          <a:xfrm>
            <a:off x="1638301" y="3481587"/>
            <a:ext cx="95821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Jesus’ birth = part of God’s plan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Five elements necessary for identification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Matthew gives us three points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Hundreds of prophecies point to Jesus</a:t>
            </a:r>
          </a:p>
        </p:txBody>
      </p:sp>
    </p:spTree>
    <p:extLst>
      <p:ext uri="{BB962C8B-B14F-4D97-AF65-F5344CB8AC3E}">
        <p14:creationId xmlns:p14="http://schemas.microsoft.com/office/powerpoint/2010/main" val="346665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Lessons from the Magi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196A1-50BD-470A-833B-6A765595362A}"/>
              </a:ext>
            </a:extLst>
          </p:cNvPr>
          <p:cNvSpPr txBox="1"/>
          <p:nvPr/>
        </p:nvSpPr>
        <p:spPr>
          <a:xfrm>
            <a:off x="1638301" y="3481587"/>
            <a:ext cx="958215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Jesus’ birth = part of God’s plan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Five elements necessary for identification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Matthew gives us three points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Hundreds of prophecies point to Jesus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 didn’t only come for the Jews</a:t>
            </a:r>
          </a:p>
        </p:txBody>
      </p:sp>
    </p:spTree>
    <p:extLst>
      <p:ext uri="{BB962C8B-B14F-4D97-AF65-F5344CB8AC3E}">
        <p14:creationId xmlns:p14="http://schemas.microsoft.com/office/powerpoint/2010/main" val="184815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Lessons from the Magi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196A1-50BD-470A-833B-6A765595362A}"/>
              </a:ext>
            </a:extLst>
          </p:cNvPr>
          <p:cNvSpPr txBox="1"/>
          <p:nvPr/>
        </p:nvSpPr>
        <p:spPr>
          <a:xfrm>
            <a:off x="1638301" y="3481587"/>
            <a:ext cx="95821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Jesus’ birth = part of God’s plan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Five elements necessary for identification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Matthew gives us three points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Hundreds of prophecies point to Jesus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 didn’t only come for the Jews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True faith requires action</a:t>
            </a:r>
          </a:p>
        </p:txBody>
      </p:sp>
    </p:spTree>
    <p:extLst>
      <p:ext uri="{BB962C8B-B14F-4D97-AF65-F5344CB8AC3E}">
        <p14:creationId xmlns:p14="http://schemas.microsoft.com/office/powerpoint/2010/main" val="277973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Lessons from the Magi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196A1-50BD-470A-833B-6A765595362A}"/>
              </a:ext>
            </a:extLst>
          </p:cNvPr>
          <p:cNvSpPr txBox="1"/>
          <p:nvPr/>
        </p:nvSpPr>
        <p:spPr>
          <a:xfrm>
            <a:off x="1638301" y="3481587"/>
            <a:ext cx="95821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Jesus’ birth = part of God’s plan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Five elements necessary for identification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Matthew gives us three points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Hundreds of prophecies point to Jesus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 didn’t only come for the Jews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True faith requires action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We too need to respond</a:t>
            </a:r>
          </a:p>
        </p:txBody>
      </p:sp>
    </p:spTree>
    <p:extLst>
      <p:ext uri="{BB962C8B-B14F-4D97-AF65-F5344CB8AC3E}">
        <p14:creationId xmlns:p14="http://schemas.microsoft.com/office/powerpoint/2010/main" val="427035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80" y="1911927"/>
            <a:ext cx="499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1. Fake news!</a:t>
            </a:r>
            <a:endParaRPr lang="en-GB" sz="3200" b="1" dirty="0">
              <a:ln w="6350">
                <a:solidFill>
                  <a:schemeClr val="tx1"/>
                </a:solidFill>
              </a:ln>
              <a:solidFill>
                <a:schemeClr val="accent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Lessons from the Magi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196A1-50BD-470A-833B-6A765595362A}"/>
              </a:ext>
            </a:extLst>
          </p:cNvPr>
          <p:cNvSpPr txBox="1"/>
          <p:nvPr/>
        </p:nvSpPr>
        <p:spPr>
          <a:xfrm>
            <a:off x="1638301" y="3481587"/>
            <a:ext cx="958215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Jesus’ birth = part of God’s plan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Five elements necessary for identification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Matthew gives us three points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Hundreds of prophecies point to Jesus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 didn’t only come for the Jews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True faith requires action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We too need to respond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 deserves our best</a:t>
            </a:r>
          </a:p>
        </p:txBody>
      </p:sp>
    </p:spTree>
    <p:extLst>
      <p:ext uri="{BB962C8B-B14F-4D97-AF65-F5344CB8AC3E}">
        <p14:creationId xmlns:p14="http://schemas.microsoft.com/office/powerpoint/2010/main" val="355505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Lessons from the Magi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196A1-50BD-470A-833B-6A765595362A}"/>
              </a:ext>
            </a:extLst>
          </p:cNvPr>
          <p:cNvSpPr txBox="1"/>
          <p:nvPr/>
        </p:nvSpPr>
        <p:spPr>
          <a:xfrm>
            <a:off x="1638301" y="3481587"/>
            <a:ext cx="958215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Jesus’ birth = part of God’s plan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Five elements necessary for identification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Matthew gives us three points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Hundreds of prophecies point to Jesus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 didn’t only come for the Jews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True faith requires action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We too need to respond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2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Jesus deserves our best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Which gift list for Jesus?</a:t>
            </a:r>
          </a:p>
        </p:txBody>
      </p:sp>
    </p:spTree>
    <p:extLst>
      <p:ext uri="{BB962C8B-B14F-4D97-AF65-F5344CB8AC3E}">
        <p14:creationId xmlns:p14="http://schemas.microsoft.com/office/powerpoint/2010/main" val="324431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80" y="1911927"/>
            <a:ext cx="4998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  <a:cs typeface="Simplified Arabic" panose="020B0604020202020204" pitchFamily="18" charset="-78"/>
              </a:rPr>
              <a:t>Why three?</a:t>
            </a:r>
          </a:p>
        </p:txBody>
      </p:sp>
    </p:spTree>
    <p:extLst>
      <p:ext uri="{BB962C8B-B14F-4D97-AF65-F5344CB8AC3E}">
        <p14:creationId xmlns:p14="http://schemas.microsoft.com/office/powerpoint/2010/main" val="138563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80" y="1911927"/>
            <a:ext cx="49987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0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Why three?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Caravan</a:t>
            </a:r>
          </a:p>
        </p:txBody>
      </p:sp>
    </p:spTree>
    <p:extLst>
      <p:ext uri="{BB962C8B-B14F-4D97-AF65-F5344CB8AC3E}">
        <p14:creationId xmlns:p14="http://schemas.microsoft.com/office/powerpoint/2010/main" val="3217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80" y="1911927"/>
            <a:ext cx="64257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0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Why three?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0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Caravan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Went to his house (2:11)</a:t>
            </a:r>
          </a:p>
        </p:txBody>
      </p:sp>
    </p:spTree>
    <p:extLst>
      <p:ext uri="{BB962C8B-B14F-4D97-AF65-F5344CB8AC3E}">
        <p14:creationId xmlns:p14="http://schemas.microsoft.com/office/powerpoint/2010/main" val="344578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86452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0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Why three?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0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Caravan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0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Went to his house (2:11)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Poor people’s offering (Luke 2:24)</a:t>
            </a:r>
          </a:p>
        </p:txBody>
      </p:sp>
    </p:spTree>
    <p:extLst>
      <p:ext uri="{BB962C8B-B14F-4D97-AF65-F5344CB8AC3E}">
        <p14:creationId xmlns:p14="http://schemas.microsoft.com/office/powerpoint/2010/main" val="277645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864523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0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Why three?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0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Caravan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0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Went to his house (2:11)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0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Poor people’s offering (Luke 2:24)</a:t>
            </a:r>
          </a:p>
          <a:p>
            <a:pPr marL="898525" lvl="1" indent="-358775">
              <a:buFont typeface="+mj-lt"/>
              <a:buAutoNum type="romanLcPeriod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Magi arrived after Jerusalem visit</a:t>
            </a:r>
          </a:p>
        </p:txBody>
      </p:sp>
    </p:spTree>
    <p:extLst>
      <p:ext uri="{BB962C8B-B14F-4D97-AF65-F5344CB8AC3E}">
        <p14:creationId xmlns:p14="http://schemas.microsoft.com/office/powerpoint/2010/main" val="331240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F5A32-33E9-4BF5-A519-E510B39CB5A1}"/>
              </a:ext>
            </a:extLst>
          </p:cNvPr>
          <p:cNvSpPr txBox="1"/>
          <p:nvPr/>
        </p:nvSpPr>
        <p:spPr>
          <a:xfrm>
            <a:off x="4676775" y="542925"/>
            <a:ext cx="718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Unexpected visitors from the East</a:t>
            </a:r>
          </a:p>
          <a:p>
            <a:pPr algn="r"/>
            <a:r>
              <a:rPr lang="en-GB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madhan Karim" pitchFamily="50" charset="0"/>
                <a:cs typeface="Aldhabi" panose="020B0604020202020204" pitchFamily="2" charset="-78"/>
              </a:rPr>
              <a:t>Matthew 2:1-12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94D0F-C793-4E52-B94D-ED7D9BC3C916}"/>
              </a:ext>
            </a:extLst>
          </p:cNvPr>
          <p:cNvSpPr txBox="1"/>
          <p:nvPr/>
        </p:nvSpPr>
        <p:spPr>
          <a:xfrm>
            <a:off x="1097279" y="1911927"/>
            <a:ext cx="75479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eriod"/>
            </a:pP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Fake </a:t>
            </a: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news</a:t>
            </a:r>
            <a:r>
              <a:rPr lang="fr-FR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!</a:t>
            </a:r>
          </a:p>
          <a:p>
            <a:pPr marL="539750" indent="-539750">
              <a:buAutoNum type="arabicPeriod"/>
            </a:pPr>
            <a:r>
              <a:rPr lang="en-GB" sz="3200" b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The facts!</a:t>
            </a:r>
            <a:endParaRPr lang="en-GB" sz="2800" b="1" dirty="0">
              <a:ln w="6350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2ADCDA-76D1-4389-95D5-28B574DCA1E3}"/>
              </a:ext>
            </a:extLst>
          </p:cNvPr>
          <p:cNvSpPr txBox="1"/>
          <p:nvPr/>
        </p:nvSpPr>
        <p:spPr>
          <a:xfrm>
            <a:off x="1587731" y="2989145"/>
            <a:ext cx="9168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v"/>
            </a:pPr>
            <a:r>
              <a:rPr lang="fr-FR" sz="24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Important people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635</Words>
  <Application>Microsoft Office PowerPoint</Application>
  <PresentationFormat>Widescreen</PresentationFormat>
  <Paragraphs>152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Britannic Bold</vt:lpstr>
      <vt:lpstr>Calibri</vt:lpstr>
      <vt:lpstr>Calibri Light</vt:lpstr>
      <vt:lpstr>Century Schoolbook</vt:lpstr>
      <vt:lpstr>Comic Sans MS</vt:lpstr>
      <vt:lpstr>Ramadhan Karim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 became flesh!</dc:title>
  <dc:creator>Colin Howells</dc:creator>
  <cp:lastModifiedBy>Josh Tanton</cp:lastModifiedBy>
  <cp:revision>39</cp:revision>
  <dcterms:created xsi:type="dcterms:W3CDTF">2016-11-27T08:50:38Z</dcterms:created>
  <dcterms:modified xsi:type="dcterms:W3CDTF">2019-12-22T11:44:06Z</dcterms:modified>
</cp:coreProperties>
</file>